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491" r:id="rId5"/>
    <p:sldId id="492" r:id="rId6"/>
    <p:sldId id="494" r:id="rId7"/>
    <p:sldId id="495" r:id="rId8"/>
    <p:sldId id="496" r:id="rId9"/>
    <p:sldId id="497" r:id="rId10"/>
    <p:sldId id="499" r:id="rId11"/>
    <p:sldId id="498" r:id="rId12"/>
    <p:sldId id="493" r:id="rId13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2B"/>
    <a:srgbClr val="820000"/>
    <a:srgbClr val="00B0CA"/>
    <a:srgbClr val="5E2750"/>
    <a:srgbClr val="EB9700"/>
    <a:srgbClr val="FECB00"/>
    <a:srgbClr val="A8B400"/>
    <a:srgbClr val="007C92"/>
    <a:srgbClr val="9C2AA0"/>
    <a:srgbClr val="545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1334F-64B9-4520-8044-088E4F1FA6CE}" v="1" dt="2022-03-16T12:41:54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1075" autoAdjust="0"/>
  </p:normalViewPr>
  <p:slideViewPr>
    <p:cSldViewPr snapToGrid="0" snapToObjects="1" showGuides="1">
      <p:cViewPr varScale="1">
        <p:scale>
          <a:sx n="80" d="100"/>
          <a:sy n="80" d="100"/>
        </p:scale>
        <p:origin x="96" y="1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tton, Emma, Vodafone" userId="74438c2f-82a9-4de8-893e-c2681a861078" providerId="ADAL" clId="{86E1334F-64B9-4520-8044-088E4F1FA6CE}"/>
    <pc:docChg chg="custSel addSld modSld sldOrd">
      <pc:chgData name="Sutton, Emma, Vodafone" userId="74438c2f-82a9-4de8-893e-c2681a861078" providerId="ADAL" clId="{86E1334F-64B9-4520-8044-088E4F1FA6CE}" dt="2022-03-16T12:42:01.593" v="4" actId="478"/>
      <pc:docMkLst>
        <pc:docMk/>
      </pc:docMkLst>
      <pc:sldChg chg="ord">
        <pc:chgData name="Sutton, Emma, Vodafone" userId="74438c2f-82a9-4de8-893e-c2681a861078" providerId="ADAL" clId="{86E1334F-64B9-4520-8044-088E4F1FA6CE}" dt="2022-03-16T12:41:17.843" v="1"/>
        <pc:sldMkLst>
          <pc:docMk/>
          <pc:sldMk cId="4050110675" sldId="493"/>
        </pc:sldMkLst>
      </pc:sldChg>
      <pc:sldChg chg="delSp mod">
        <pc:chgData name="Sutton, Emma, Vodafone" userId="74438c2f-82a9-4de8-893e-c2681a861078" providerId="ADAL" clId="{86E1334F-64B9-4520-8044-088E4F1FA6CE}" dt="2022-03-16T12:42:01.593" v="4" actId="478"/>
        <pc:sldMkLst>
          <pc:docMk/>
          <pc:sldMk cId="2142402784" sldId="496"/>
        </pc:sldMkLst>
        <pc:spChg chg="del">
          <ac:chgData name="Sutton, Emma, Vodafone" userId="74438c2f-82a9-4de8-893e-c2681a861078" providerId="ADAL" clId="{86E1334F-64B9-4520-8044-088E4F1FA6CE}" dt="2022-03-16T12:42:01.593" v="4" actId="478"/>
          <ac:spMkLst>
            <pc:docMk/>
            <pc:sldMk cId="2142402784" sldId="496"/>
            <ac:spMk id="4" creationId="{F2CF32CE-4DB6-4211-A364-B155DDF346B5}"/>
          </ac:spMkLst>
        </pc:spChg>
        <pc:cxnChg chg="del">
          <ac:chgData name="Sutton, Emma, Vodafone" userId="74438c2f-82a9-4de8-893e-c2681a861078" providerId="ADAL" clId="{86E1334F-64B9-4520-8044-088E4F1FA6CE}" dt="2022-03-16T12:41:58.797" v="3" actId="478"/>
          <ac:cxnSpMkLst>
            <pc:docMk/>
            <pc:sldMk cId="2142402784" sldId="496"/>
            <ac:cxnSpMk id="16" creationId="{05BD16B7-024E-4A4F-BEC0-3C2D5ED7C6B8}"/>
          </ac:cxnSpMkLst>
        </pc:cxnChg>
      </pc:sldChg>
      <pc:sldChg chg="add">
        <pc:chgData name="Sutton, Emma, Vodafone" userId="74438c2f-82a9-4de8-893e-c2681a861078" providerId="ADAL" clId="{86E1334F-64B9-4520-8044-088E4F1FA6CE}" dt="2022-03-16T12:41:54.186" v="2"/>
        <pc:sldMkLst>
          <pc:docMk/>
          <pc:sldMk cId="1353025784" sldId="499"/>
        </pc:sldMkLst>
      </pc:sldChg>
    </pc:docChg>
  </pc:docChgLst>
  <pc:docChgLst>
    <pc:chgData name="Sutton, Emma, Vodafone" userId="74438c2f-82a9-4de8-893e-c2681a861078" providerId="ADAL" clId="{CC4480D5-0F9E-4A35-A3D9-7517788A26C3}"/>
    <pc:docChg chg="undo custSel addSld delSld modSld">
      <pc:chgData name="Sutton, Emma, Vodafone" userId="74438c2f-82a9-4de8-893e-c2681a861078" providerId="ADAL" clId="{CC4480D5-0F9E-4A35-A3D9-7517788A26C3}" dt="2022-03-11T14:33:06.325" v="1838" actId="478"/>
      <pc:docMkLst>
        <pc:docMk/>
      </pc:docMkLst>
      <pc:sldChg chg="del">
        <pc:chgData name="Sutton, Emma, Vodafone" userId="74438c2f-82a9-4de8-893e-c2681a861078" providerId="ADAL" clId="{CC4480D5-0F9E-4A35-A3D9-7517788A26C3}" dt="2022-03-11T13:39:40.907" v="25" actId="47"/>
        <pc:sldMkLst>
          <pc:docMk/>
          <pc:sldMk cId="33512805" sldId="281"/>
        </pc:sldMkLst>
      </pc:sldChg>
      <pc:sldChg chg="del">
        <pc:chgData name="Sutton, Emma, Vodafone" userId="74438c2f-82a9-4de8-893e-c2681a861078" providerId="ADAL" clId="{CC4480D5-0F9E-4A35-A3D9-7517788A26C3}" dt="2022-03-11T13:39:40.737" v="24" actId="47"/>
        <pc:sldMkLst>
          <pc:docMk/>
          <pc:sldMk cId="4039430150" sldId="308"/>
        </pc:sldMkLst>
      </pc:sldChg>
      <pc:sldChg chg="del">
        <pc:chgData name="Sutton, Emma, Vodafone" userId="74438c2f-82a9-4de8-893e-c2681a861078" providerId="ADAL" clId="{CC4480D5-0F9E-4A35-A3D9-7517788A26C3}" dt="2022-03-11T13:39:39.046" v="13" actId="47"/>
        <pc:sldMkLst>
          <pc:docMk/>
          <pc:sldMk cId="3413349737" sldId="341"/>
        </pc:sldMkLst>
      </pc:sldChg>
      <pc:sldChg chg="del">
        <pc:chgData name="Sutton, Emma, Vodafone" userId="74438c2f-82a9-4de8-893e-c2681a861078" providerId="ADAL" clId="{CC4480D5-0F9E-4A35-A3D9-7517788A26C3}" dt="2022-03-11T13:39:39.112" v="14" actId="47"/>
        <pc:sldMkLst>
          <pc:docMk/>
          <pc:sldMk cId="599233876" sldId="342"/>
        </pc:sldMkLst>
      </pc:sldChg>
      <pc:sldChg chg="del">
        <pc:chgData name="Sutton, Emma, Vodafone" userId="74438c2f-82a9-4de8-893e-c2681a861078" providerId="ADAL" clId="{CC4480D5-0F9E-4A35-A3D9-7517788A26C3}" dt="2022-03-11T13:39:39.593" v="17" actId="47"/>
        <pc:sldMkLst>
          <pc:docMk/>
          <pc:sldMk cId="2790117360" sldId="344"/>
        </pc:sldMkLst>
      </pc:sldChg>
      <pc:sldChg chg="del">
        <pc:chgData name="Sutton, Emma, Vodafone" userId="74438c2f-82a9-4de8-893e-c2681a861078" providerId="ADAL" clId="{CC4480D5-0F9E-4A35-A3D9-7517788A26C3}" dt="2022-03-11T13:39:39.903" v="19" actId="47"/>
        <pc:sldMkLst>
          <pc:docMk/>
          <pc:sldMk cId="2222211418" sldId="346"/>
        </pc:sldMkLst>
      </pc:sldChg>
      <pc:sldChg chg="del">
        <pc:chgData name="Sutton, Emma, Vodafone" userId="74438c2f-82a9-4de8-893e-c2681a861078" providerId="ADAL" clId="{CC4480D5-0F9E-4A35-A3D9-7517788A26C3}" dt="2022-03-11T13:39:40.234" v="21" actId="47"/>
        <pc:sldMkLst>
          <pc:docMk/>
          <pc:sldMk cId="3877959876" sldId="348"/>
        </pc:sldMkLst>
      </pc:sldChg>
      <pc:sldChg chg="del">
        <pc:chgData name="Sutton, Emma, Vodafone" userId="74438c2f-82a9-4de8-893e-c2681a861078" providerId="ADAL" clId="{CC4480D5-0F9E-4A35-A3D9-7517788A26C3}" dt="2022-03-11T13:39:40.568" v="23" actId="47"/>
        <pc:sldMkLst>
          <pc:docMk/>
          <pc:sldMk cId="1308024202" sldId="349"/>
        </pc:sldMkLst>
      </pc:sldChg>
      <pc:sldChg chg="del">
        <pc:chgData name="Sutton, Emma, Vodafone" userId="74438c2f-82a9-4de8-893e-c2681a861078" providerId="ADAL" clId="{CC4480D5-0F9E-4A35-A3D9-7517788A26C3}" dt="2022-03-11T13:39:39.765" v="18" actId="47"/>
        <pc:sldMkLst>
          <pc:docMk/>
          <pc:sldMk cId="2042290347" sldId="358"/>
        </pc:sldMkLst>
      </pc:sldChg>
      <pc:sldChg chg="del">
        <pc:chgData name="Sutton, Emma, Vodafone" userId="74438c2f-82a9-4de8-893e-c2681a861078" providerId="ADAL" clId="{CC4480D5-0F9E-4A35-A3D9-7517788A26C3}" dt="2022-03-11T13:39:40.071" v="20" actId="47"/>
        <pc:sldMkLst>
          <pc:docMk/>
          <pc:sldMk cId="3093876793" sldId="360"/>
        </pc:sldMkLst>
      </pc:sldChg>
      <pc:sldChg chg="del">
        <pc:chgData name="Sutton, Emma, Vodafone" userId="74438c2f-82a9-4de8-893e-c2681a861078" providerId="ADAL" clId="{CC4480D5-0F9E-4A35-A3D9-7517788A26C3}" dt="2022-03-11T13:39:40.420" v="22" actId="47"/>
        <pc:sldMkLst>
          <pc:docMk/>
          <pc:sldMk cId="559192969" sldId="362"/>
        </pc:sldMkLst>
      </pc:sldChg>
      <pc:sldChg chg="del">
        <pc:chgData name="Sutton, Emma, Vodafone" userId="74438c2f-82a9-4de8-893e-c2681a861078" providerId="ADAL" clId="{CC4480D5-0F9E-4A35-A3D9-7517788A26C3}" dt="2022-03-11T13:39:41.183" v="27" actId="47"/>
        <pc:sldMkLst>
          <pc:docMk/>
          <pc:sldMk cId="3904865070" sldId="363"/>
        </pc:sldMkLst>
      </pc:sldChg>
      <pc:sldChg chg="del">
        <pc:chgData name="Sutton, Emma, Vodafone" userId="74438c2f-82a9-4de8-893e-c2681a861078" providerId="ADAL" clId="{CC4480D5-0F9E-4A35-A3D9-7517788A26C3}" dt="2022-03-11T13:39:41.037" v="26" actId="47"/>
        <pc:sldMkLst>
          <pc:docMk/>
          <pc:sldMk cId="1509823336" sldId="364"/>
        </pc:sldMkLst>
      </pc:sldChg>
      <pc:sldChg chg="del">
        <pc:chgData name="Sutton, Emma, Vodafone" userId="74438c2f-82a9-4de8-893e-c2681a861078" providerId="ADAL" clId="{CC4480D5-0F9E-4A35-A3D9-7517788A26C3}" dt="2022-03-11T13:39:39.416" v="16" actId="47"/>
        <pc:sldMkLst>
          <pc:docMk/>
          <pc:sldMk cId="794717270" sldId="378"/>
        </pc:sldMkLst>
      </pc:sldChg>
      <pc:sldChg chg="del">
        <pc:chgData name="Sutton, Emma, Vodafone" userId="74438c2f-82a9-4de8-893e-c2681a861078" providerId="ADAL" clId="{CC4480D5-0F9E-4A35-A3D9-7517788A26C3}" dt="2022-03-11T13:39:39.022" v="11" actId="47"/>
        <pc:sldMkLst>
          <pc:docMk/>
          <pc:sldMk cId="992741252" sldId="382"/>
        </pc:sldMkLst>
      </pc:sldChg>
      <pc:sldChg chg="del">
        <pc:chgData name="Sutton, Emma, Vodafone" userId="74438c2f-82a9-4de8-893e-c2681a861078" providerId="ADAL" clId="{CC4480D5-0F9E-4A35-A3D9-7517788A26C3}" dt="2022-03-11T13:39:36.972" v="5" actId="47"/>
        <pc:sldMkLst>
          <pc:docMk/>
          <pc:sldMk cId="1543107460" sldId="407"/>
        </pc:sldMkLst>
      </pc:sldChg>
      <pc:sldChg chg="del">
        <pc:chgData name="Sutton, Emma, Vodafone" userId="74438c2f-82a9-4de8-893e-c2681a861078" providerId="ADAL" clId="{CC4480D5-0F9E-4A35-A3D9-7517788A26C3}" dt="2022-03-11T13:39:41.336" v="28" actId="47"/>
        <pc:sldMkLst>
          <pc:docMk/>
          <pc:sldMk cId="2801148846" sldId="456"/>
        </pc:sldMkLst>
      </pc:sldChg>
      <pc:sldChg chg="del">
        <pc:chgData name="Sutton, Emma, Vodafone" userId="74438c2f-82a9-4de8-893e-c2681a861078" providerId="ADAL" clId="{CC4480D5-0F9E-4A35-A3D9-7517788A26C3}" dt="2022-03-11T13:39:39.035" v="12" actId="47"/>
        <pc:sldMkLst>
          <pc:docMk/>
          <pc:sldMk cId="530513063" sldId="462"/>
        </pc:sldMkLst>
      </pc:sldChg>
      <pc:sldChg chg="del">
        <pc:chgData name="Sutton, Emma, Vodafone" userId="74438c2f-82a9-4de8-893e-c2681a861078" providerId="ADAL" clId="{CC4480D5-0F9E-4A35-A3D9-7517788A26C3}" dt="2022-03-11T13:39:39.287" v="15" actId="47"/>
        <pc:sldMkLst>
          <pc:docMk/>
          <pc:sldMk cId="4105588548" sldId="464"/>
        </pc:sldMkLst>
      </pc:sldChg>
      <pc:sldChg chg="del">
        <pc:chgData name="Sutton, Emma, Vodafone" userId="74438c2f-82a9-4de8-893e-c2681a861078" providerId="ADAL" clId="{CC4480D5-0F9E-4A35-A3D9-7517788A26C3}" dt="2022-03-11T13:39:33.707" v="0" actId="47"/>
        <pc:sldMkLst>
          <pc:docMk/>
          <pc:sldMk cId="133883088" sldId="484"/>
        </pc:sldMkLst>
      </pc:sldChg>
      <pc:sldChg chg="del">
        <pc:chgData name="Sutton, Emma, Vodafone" userId="74438c2f-82a9-4de8-893e-c2681a861078" providerId="ADAL" clId="{CC4480D5-0F9E-4A35-A3D9-7517788A26C3}" dt="2022-03-11T13:39:33.958" v="1" actId="47"/>
        <pc:sldMkLst>
          <pc:docMk/>
          <pc:sldMk cId="1499094751" sldId="487"/>
        </pc:sldMkLst>
      </pc:sldChg>
      <pc:sldChg chg="delSp modSp mod">
        <pc:chgData name="Sutton, Emma, Vodafone" userId="74438c2f-82a9-4de8-893e-c2681a861078" providerId="ADAL" clId="{CC4480D5-0F9E-4A35-A3D9-7517788A26C3}" dt="2022-03-11T13:40:05.630" v="99" actId="478"/>
        <pc:sldMkLst>
          <pc:docMk/>
          <pc:sldMk cId="2813909493" sldId="491"/>
        </pc:sldMkLst>
        <pc:spChg chg="mod">
          <ac:chgData name="Sutton, Emma, Vodafone" userId="74438c2f-82a9-4de8-893e-c2681a861078" providerId="ADAL" clId="{CC4480D5-0F9E-4A35-A3D9-7517788A26C3}" dt="2022-03-11T13:39:52.729" v="76" actId="20577"/>
          <ac:spMkLst>
            <pc:docMk/>
            <pc:sldMk cId="2813909493" sldId="491"/>
            <ac:spMk id="2" creationId="{00000000-0000-0000-0000-000000000000}"/>
          </ac:spMkLst>
        </pc:spChg>
        <pc:spChg chg="mod">
          <ac:chgData name="Sutton, Emma, Vodafone" userId="74438c2f-82a9-4de8-893e-c2681a861078" providerId="ADAL" clId="{CC4480D5-0F9E-4A35-A3D9-7517788A26C3}" dt="2022-03-11T13:40:00.481" v="98" actId="20577"/>
          <ac:spMkLst>
            <pc:docMk/>
            <pc:sldMk cId="2813909493" sldId="491"/>
            <ac:spMk id="3" creationId="{00000000-0000-0000-0000-000000000000}"/>
          </ac:spMkLst>
        </pc:spChg>
        <pc:spChg chg="del">
          <ac:chgData name="Sutton, Emma, Vodafone" userId="74438c2f-82a9-4de8-893e-c2681a861078" providerId="ADAL" clId="{CC4480D5-0F9E-4A35-A3D9-7517788A26C3}" dt="2022-03-11T13:40:05.630" v="99" actId="478"/>
          <ac:spMkLst>
            <pc:docMk/>
            <pc:sldMk cId="2813909493" sldId="491"/>
            <ac:spMk id="6" creationId="{335EA8C7-5F81-CB46-B8B8-59BB57C9989A}"/>
          </ac:spMkLst>
        </pc:spChg>
      </pc:sldChg>
      <pc:sldChg chg="modSp new mod">
        <pc:chgData name="Sutton, Emma, Vodafone" userId="74438c2f-82a9-4de8-893e-c2681a861078" providerId="ADAL" clId="{CC4480D5-0F9E-4A35-A3D9-7517788A26C3}" dt="2022-03-11T13:53:57.087" v="604" actId="20577"/>
        <pc:sldMkLst>
          <pc:docMk/>
          <pc:sldMk cId="1083234715" sldId="492"/>
        </pc:sldMkLst>
        <pc:spChg chg="mod">
          <ac:chgData name="Sutton, Emma, Vodafone" userId="74438c2f-82a9-4de8-893e-c2681a861078" providerId="ADAL" clId="{CC4480D5-0F9E-4A35-A3D9-7517788A26C3}" dt="2022-03-11T13:40:34.443" v="147" actId="20577"/>
          <ac:spMkLst>
            <pc:docMk/>
            <pc:sldMk cId="1083234715" sldId="492"/>
            <ac:spMk id="2" creationId="{E5CC19F3-4B59-4311-9868-2DADAC887458}"/>
          </ac:spMkLst>
        </pc:spChg>
        <pc:spChg chg="mod">
          <ac:chgData name="Sutton, Emma, Vodafone" userId="74438c2f-82a9-4de8-893e-c2681a861078" providerId="ADAL" clId="{CC4480D5-0F9E-4A35-A3D9-7517788A26C3}" dt="2022-03-11T13:53:57.087" v="604" actId="20577"/>
          <ac:spMkLst>
            <pc:docMk/>
            <pc:sldMk cId="1083234715" sldId="492"/>
            <ac:spMk id="6" creationId="{FCB5F10A-AD85-4A54-993C-5C3D33894471}"/>
          </ac:spMkLst>
        </pc:spChg>
      </pc:sldChg>
      <pc:sldChg chg="new del">
        <pc:chgData name="Sutton, Emma, Vodafone" userId="74438c2f-82a9-4de8-893e-c2681a861078" providerId="ADAL" clId="{CC4480D5-0F9E-4A35-A3D9-7517788A26C3}" dt="2022-03-11T13:40:12.119" v="101" actId="47"/>
        <pc:sldMkLst>
          <pc:docMk/>
          <pc:sldMk cId="3888833222" sldId="492"/>
        </pc:sldMkLst>
      </pc:sldChg>
      <pc:sldChg chg="new del">
        <pc:chgData name="Sutton, Emma, Vodafone" userId="74438c2f-82a9-4de8-893e-c2681a861078" providerId="ADAL" clId="{CC4480D5-0F9E-4A35-A3D9-7517788A26C3}" dt="2022-03-11T13:47:45.520" v="259" actId="47"/>
        <pc:sldMkLst>
          <pc:docMk/>
          <pc:sldMk cId="1173814542" sldId="493"/>
        </pc:sldMkLst>
      </pc:sldChg>
      <pc:sldChg chg="addSp modSp new mod">
        <pc:chgData name="Sutton, Emma, Vodafone" userId="74438c2f-82a9-4de8-893e-c2681a861078" providerId="ADAL" clId="{CC4480D5-0F9E-4A35-A3D9-7517788A26C3}" dt="2022-03-11T13:48:43.967" v="350" actId="122"/>
        <pc:sldMkLst>
          <pc:docMk/>
          <pc:sldMk cId="4050110675" sldId="493"/>
        </pc:sldMkLst>
        <pc:spChg chg="mod">
          <ac:chgData name="Sutton, Emma, Vodafone" userId="74438c2f-82a9-4de8-893e-c2681a861078" providerId="ADAL" clId="{CC4480D5-0F9E-4A35-A3D9-7517788A26C3}" dt="2022-03-11T13:47:57.785" v="265" actId="404"/>
          <ac:spMkLst>
            <pc:docMk/>
            <pc:sldMk cId="4050110675" sldId="493"/>
            <ac:spMk id="2" creationId="{3E07CEC0-DC73-4841-9F25-F50317B9E4D4}"/>
          </ac:spMkLst>
        </pc:spChg>
        <pc:spChg chg="add mod">
          <ac:chgData name="Sutton, Emma, Vodafone" userId="74438c2f-82a9-4de8-893e-c2681a861078" providerId="ADAL" clId="{CC4480D5-0F9E-4A35-A3D9-7517788A26C3}" dt="2022-03-11T13:48:43.967" v="350" actId="122"/>
          <ac:spMkLst>
            <pc:docMk/>
            <pc:sldMk cId="4050110675" sldId="493"/>
            <ac:spMk id="6" creationId="{A39293E7-C916-4BB9-85DB-D7530F049D2A}"/>
          </ac:spMkLst>
        </pc:spChg>
      </pc:sldChg>
      <pc:sldChg chg="new del">
        <pc:chgData name="Sutton, Emma, Vodafone" userId="74438c2f-82a9-4de8-893e-c2681a861078" providerId="ADAL" clId="{CC4480D5-0F9E-4A35-A3D9-7517788A26C3}" dt="2022-03-11T13:49:02.481" v="352" actId="47"/>
        <pc:sldMkLst>
          <pc:docMk/>
          <pc:sldMk cId="3419058978" sldId="494"/>
        </pc:sldMkLst>
      </pc:sldChg>
      <pc:sldChg chg="addSp modSp new mod">
        <pc:chgData name="Sutton, Emma, Vodafone" userId="74438c2f-82a9-4de8-893e-c2681a861078" providerId="ADAL" clId="{CC4480D5-0F9E-4A35-A3D9-7517788A26C3}" dt="2022-03-11T14:05:22.115" v="699" actId="1582"/>
        <pc:sldMkLst>
          <pc:docMk/>
          <pc:sldMk cId="4154036300" sldId="494"/>
        </pc:sldMkLst>
        <pc:spChg chg="mod">
          <ac:chgData name="Sutton, Emma, Vodafone" userId="74438c2f-82a9-4de8-893e-c2681a861078" providerId="ADAL" clId="{CC4480D5-0F9E-4A35-A3D9-7517788A26C3}" dt="2022-03-11T14:02:44.687" v="633" actId="20577"/>
          <ac:spMkLst>
            <pc:docMk/>
            <pc:sldMk cId="4154036300" sldId="494"/>
            <ac:spMk id="2" creationId="{94F51F57-C229-4CB7-A0F6-60B50EAC4864}"/>
          </ac:spMkLst>
        </pc:spChg>
        <pc:spChg chg="mod">
          <ac:chgData name="Sutton, Emma, Vodafone" userId="74438c2f-82a9-4de8-893e-c2681a861078" providerId="ADAL" clId="{CC4480D5-0F9E-4A35-A3D9-7517788A26C3}" dt="2022-03-11T14:02:55.619" v="636" actId="14100"/>
          <ac:spMkLst>
            <pc:docMk/>
            <pc:sldMk cId="4154036300" sldId="494"/>
            <ac:spMk id="6" creationId="{360FAA4A-2ACF-4BE8-BCF1-7B5120D3691E}"/>
          </ac:spMkLst>
        </pc:spChg>
        <pc:spChg chg="add mod">
          <ac:chgData name="Sutton, Emma, Vodafone" userId="74438c2f-82a9-4de8-893e-c2681a861078" providerId="ADAL" clId="{CC4480D5-0F9E-4A35-A3D9-7517788A26C3}" dt="2022-03-11T14:05:22.115" v="699" actId="1582"/>
          <ac:spMkLst>
            <pc:docMk/>
            <pc:sldMk cId="4154036300" sldId="494"/>
            <ac:spMk id="10" creationId="{D12EB97C-BFE4-4ACA-BE3B-39C84F25EA4C}"/>
          </ac:spMkLst>
        </pc:spChg>
        <pc:spChg chg="add mod">
          <ac:chgData name="Sutton, Emma, Vodafone" userId="74438c2f-82a9-4de8-893e-c2681a861078" providerId="ADAL" clId="{CC4480D5-0F9E-4A35-A3D9-7517788A26C3}" dt="2022-03-11T14:04:55.741" v="697" actId="1076"/>
          <ac:spMkLst>
            <pc:docMk/>
            <pc:sldMk cId="4154036300" sldId="494"/>
            <ac:spMk id="11" creationId="{92582C90-69F8-406C-9FF9-4B1948B97DC2}"/>
          </ac:spMkLst>
        </pc:spChg>
        <pc:picChg chg="add mod">
          <ac:chgData name="Sutton, Emma, Vodafone" userId="74438c2f-82a9-4de8-893e-c2681a861078" providerId="ADAL" clId="{CC4480D5-0F9E-4A35-A3D9-7517788A26C3}" dt="2022-03-11T14:03:08.181" v="641" actId="1076"/>
          <ac:picMkLst>
            <pc:docMk/>
            <pc:sldMk cId="4154036300" sldId="494"/>
            <ac:picMk id="7" creationId="{E01C3B34-CCAE-42E2-A01D-727D9ADE7BF8}"/>
          </ac:picMkLst>
        </pc:picChg>
        <pc:cxnChg chg="add mod">
          <ac:chgData name="Sutton, Emma, Vodafone" userId="74438c2f-82a9-4de8-893e-c2681a861078" providerId="ADAL" clId="{CC4480D5-0F9E-4A35-A3D9-7517788A26C3}" dt="2022-03-11T14:03:21.757" v="643" actId="13822"/>
          <ac:cxnSpMkLst>
            <pc:docMk/>
            <pc:sldMk cId="4154036300" sldId="494"/>
            <ac:cxnSpMk id="9" creationId="{AB29A219-8097-4179-967C-8DB385B8EB87}"/>
          </ac:cxnSpMkLst>
        </pc:cxnChg>
      </pc:sldChg>
      <pc:sldChg chg="addSp delSp modSp new mod">
        <pc:chgData name="Sutton, Emma, Vodafone" userId="74438c2f-82a9-4de8-893e-c2681a861078" providerId="ADAL" clId="{CC4480D5-0F9E-4A35-A3D9-7517788A26C3}" dt="2022-03-11T14:11:39.418" v="848" actId="478"/>
        <pc:sldMkLst>
          <pc:docMk/>
          <pc:sldMk cId="1607533598" sldId="495"/>
        </pc:sldMkLst>
        <pc:spChg chg="mod">
          <ac:chgData name="Sutton, Emma, Vodafone" userId="74438c2f-82a9-4de8-893e-c2681a861078" providerId="ADAL" clId="{CC4480D5-0F9E-4A35-A3D9-7517788A26C3}" dt="2022-03-11T14:06:44.678" v="720" actId="20577"/>
          <ac:spMkLst>
            <pc:docMk/>
            <pc:sldMk cId="1607533598" sldId="495"/>
            <ac:spMk id="2" creationId="{0C71E8F7-1306-45BB-8623-C6EA0E8F0782}"/>
          </ac:spMkLst>
        </pc:spChg>
        <pc:spChg chg="del">
          <ac:chgData name="Sutton, Emma, Vodafone" userId="74438c2f-82a9-4de8-893e-c2681a861078" providerId="ADAL" clId="{CC4480D5-0F9E-4A35-A3D9-7517788A26C3}" dt="2022-03-11T14:11:39.418" v="848" actId="478"/>
          <ac:spMkLst>
            <pc:docMk/>
            <pc:sldMk cId="1607533598" sldId="495"/>
            <ac:spMk id="4" creationId="{9D1B1D50-D0B1-4C27-B579-D7A63E532F95}"/>
          </ac:spMkLst>
        </pc:spChg>
        <pc:spChg chg="del">
          <ac:chgData name="Sutton, Emma, Vodafone" userId="74438c2f-82a9-4de8-893e-c2681a861078" providerId="ADAL" clId="{CC4480D5-0F9E-4A35-A3D9-7517788A26C3}" dt="2022-03-11T14:06:47.071" v="721" actId="478"/>
          <ac:spMkLst>
            <pc:docMk/>
            <pc:sldMk cId="1607533598" sldId="495"/>
            <ac:spMk id="6" creationId="{1F4D1838-C1C2-4D22-9D8C-571B8A848C66}"/>
          </ac:spMkLst>
        </pc:spChg>
        <pc:spChg chg="add mod">
          <ac:chgData name="Sutton, Emma, Vodafone" userId="74438c2f-82a9-4de8-893e-c2681a861078" providerId="ADAL" clId="{CC4480D5-0F9E-4A35-A3D9-7517788A26C3}" dt="2022-03-11T14:07:27.711" v="731" actId="1076"/>
          <ac:spMkLst>
            <pc:docMk/>
            <pc:sldMk cId="1607533598" sldId="495"/>
            <ac:spMk id="8" creationId="{E20DD222-0AEA-4CE2-8578-71080DE44493}"/>
          </ac:spMkLst>
        </pc:spChg>
        <pc:spChg chg="add mod">
          <ac:chgData name="Sutton, Emma, Vodafone" userId="74438c2f-82a9-4de8-893e-c2681a861078" providerId="ADAL" clId="{CC4480D5-0F9E-4A35-A3D9-7517788A26C3}" dt="2022-03-11T14:11:30.808" v="847" actId="1076"/>
          <ac:spMkLst>
            <pc:docMk/>
            <pc:sldMk cId="1607533598" sldId="495"/>
            <ac:spMk id="12" creationId="{FDF8704B-7CCF-4BD9-A18C-8BBB7F11EB43}"/>
          </ac:spMkLst>
        </pc:spChg>
        <pc:picChg chg="add mod">
          <ac:chgData name="Sutton, Emma, Vodafone" userId="74438c2f-82a9-4de8-893e-c2681a861078" providerId="ADAL" clId="{CC4480D5-0F9E-4A35-A3D9-7517788A26C3}" dt="2022-03-11T14:06:58.290" v="726" actId="1076"/>
          <ac:picMkLst>
            <pc:docMk/>
            <pc:sldMk cId="1607533598" sldId="495"/>
            <ac:picMk id="7" creationId="{BF9B4ED5-2462-46BF-B0DF-0342408863E2}"/>
          </ac:picMkLst>
        </pc:picChg>
        <pc:cxnChg chg="add mod">
          <ac:chgData name="Sutton, Emma, Vodafone" userId="74438c2f-82a9-4de8-893e-c2681a861078" providerId="ADAL" clId="{CC4480D5-0F9E-4A35-A3D9-7517788A26C3}" dt="2022-03-11T14:07:44.661" v="734" actId="13822"/>
          <ac:cxnSpMkLst>
            <pc:docMk/>
            <pc:sldMk cId="1607533598" sldId="495"/>
            <ac:cxnSpMk id="10" creationId="{7703D15F-75A5-4839-89B2-963860A9EEA8}"/>
          </ac:cxnSpMkLst>
        </pc:cxnChg>
      </pc:sldChg>
      <pc:sldChg chg="addSp delSp modSp new mod modClrScheme chgLayout">
        <pc:chgData name="Sutton, Emma, Vodafone" userId="74438c2f-82a9-4de8-893e-c2681a861078" providerId="ADAL" clId="{CC4480D5-0F9E-4A35-A3D9-7517788A26C3}" dt="2022-03-11T14:25:47.793" v="1384" actId="1076"/>
        <pc:sldMkLst>
          <pc:docMk/>
          <pc:sldMk cId="2142402784" sldId="496"/>
        </pc:sldMkLst>
        <pc:spChg chg="del">
          <ac:chgData name="Sutton, Emma, Vodafone" userId="74438c2f-82a9-4de8-893e-c2681a861078" providerId="ADAL" clId="{CC4480D5-0F9E-4A35-A3D9-7517788A26C3}" dt="2022-03-11T14:12:31.728" v="852" actId="26606"/>
          <ac:spMkLst>
            <pc:docMk/>
            <pc:sldMk cId="2142402784" sldId="496"/>
            <ac:spMk id="2" creationId="{11AC6F85-F8F5-4A91-8C59-947311C38E7D}"/>
          </ac:spMkLst>
        </pc:spChg>
        <pc:spChg chg="mod ord">
          <ac:chgData name="Sutton, Emma, Vodafone" userId="74438c2f-82a9-4de8-893e-c2681a861078" providerId="ADAL" clId="{CC4480D5-0F9E-4A35-A3D9-7517788A26C3}" dt="2022-03-11T14:12:31.728" v="852" actId="26606"/>
          <ac:spMkLst>
            <pc:docMk/>
            <pc:sldMk cId="2142402784" sldId="496"/>
            <ac:spMk id="3" creationId="{284B4F99-62A2-43E6-8C75-6ECCE30B6067}"/>
          </ac:spMkLst>
        </pc:spChg>
        <pc:spChg chg="mod">
          <ac:chgData name="Sutton, Emma, Vodafone" userId="74438c2f-82a9-4de8-893e-c2681a861078" providerId="ADAL" clId="{CC4480D5-0F9E-4A35-A3D9-7517788A26C3}" dt="2022-03-11T14:12:31.728" v="852" actId="26606"/>
          <ac:spMkLst>
            <pc:docMk/>
            <pc:sldMk cId="2142402784" sldId="496"/>
            <ac:spMk id="4" creationId="{F2CF32CE-4DB6-4211-A364-B155DDF346B5}"/>
          </ac:spMkLst>
        </pc:spChg>
        <pc:spChg chg="mod">
          <ac:chgData name="Sutton, Emma, Vodafone" userId="74438c2f-82a9-4de8-893e-c2681a861078" providerId="ADAL" clId="{CC4480D5-0F9E-4A35-A3D9-7517788A26C3}" dt="2022-03-11T14:12:31.728" v="852" actId="26606"/>
          <ac:spMkLst>
            <pc:docMk/>
            <pc:sldMk cId="2142402784" sldId="496"/>
            <ac:spMk id="5" creationId="{4552586C-4480-47EA-B4B3-DF07B5414F2A}"/>
          </ac:spMkLst>
        </pc:spChg>
        <pc:spChg chg="del">
          <ac:chgData name="Sutton, Emma, Vodafone" userId="74438c2f-82a9-4de8-893e-c2681a861078" providerId="ADAL" clId="{CC4480D5-0F9E-4A35-A3D9-7517788A26C3}" dt="2022-03-11T14:12:25.462" v="850" actId="478"/>
          <ac:spMkLst>
            <pc:docMk/>
            <pc:sldMk cId="2142402784" sldId="496"/>
            <ac:spMk id="6" creationId="{2ECFC55E-5330-4CAA-8A5D-87D3DDAB921B}"/>
          </ac:spMkLst>
        </pc:spChg>
        <pc:spChg chg="add del mod">
          <ac:chgData name="Sutton, Emma, Vodafone" userId="74438c2f-82a9-4de8-893e-c2681a861078" providerId="ADAL" clId="{CC4480D5-0F9E-4A35-A3D9-7517788A26C3}" dt="2022-03-11T14:12:35.376" v="853" actId="478"/>
          <ac:spMkLst>
            <pc:docMk/>
            <pc:sldMk cId="2142402784" sldId="496"/>
            <ac:spMk id="12" creationId="{FD7AF745-82F7-DDFF-DF0F-7958B87FF725}"/>
          </ac:spMkLst>
        </pc:spChg>
        <pc:spChg chg="add mod">
          <ac:chgData name="Sutton, Emma, Vodafone" userId="74438c2f-82a9-4de8-893e-c2681a861078" providerId="ADAL" clId="{CC4480D5-0F9E-4A35-A3D9-7517788A26C3}" dt="2022-03-11T14:12:55.328" v="887" actId="20577"/>
          <ac:spMkLst>
            <pc:docMk/>
            <pc:sldMk cId="2142402784" sldId="496"/>
            <ac:spMk id="14" creationId="{2103C2A9-B5A7-DA37-F0FA-B825DD72CAE0}"/>
          </ac:spMkLst>
        </pc:spChg>
        <pc:spChg chg="add mod">
          <ac:chgData name="Sutton, Emma, Vodafone" userId="74438c2f-82a9-4de8-893e-c2681a861078" providerId="ADAL" clId="{CC4480D5-0F9E-4A35-A3D9-7517788A26C3}" dt="2022-03-11T14:23:17.833" v="1036" actId="14100"/>
          <ac:spMkLst>
            <pc:docMk/>
            <pc:sldMk cId="2142402784" sldId="496"/>
            <ac:spMk id="22" creationId="{992D4ED0-4E0D-48D6-AC77-D26F3F7FFAA2}"/>
          </ac:spMkLst>
        </pc:spChg>
        <pc:spChg chg="add mod">
          <ac:chgData name="Sutton, Emma, Vodafone" userId="74438c2f-82a9-4de8-893e-c2681a861078" providerId="ADAL" clId="{CC4480D5-0F9E-4A35-A3D9-7517788A26C3}" dt="2022-03-11T14:24:14.906" v="1205" actId="1076"/>
          <ac:spMkLst>
            <pc:docMk/>
            <pc:sldMk cId="2142402784" sldId="496"/>
            <ac:spMk id="23" creationId="{7D8046CB-F706-4D9F-94AC-568D2CF7030D}"/>
          </ac:spMkLst>
        </pc:spChg>
        <pc:spChg chg="add mod">
          <ac:chgData name="Sutton, Emma, Vodafone" userId="74438c2f-82a9-4de8-893e-c2681a861078" providerId="ADAL" clId="{CC4480D5-0F9E-4A35-A3D9-7517788A26C3}" dt="2022-03-11T14:24:27.152" v="1251" actId="20577"/>
          <ac:spMkLst>
            <pc:docMk/>
            <pc:sldMk cId="2142402784" sldId="496"/>
            <ac:spMk id="24" creationId="{4D8B0367-524A-4871-9FC2-500DCA80701D}"/>
          </ac:spMkLst>
        </pc:spChg>
        <pc:spChg chg="add mod">
          <ac:chgData name="Sutton, Emma, Vodafone" userId="74438c2f-82a9-4de8-893e-c2681a861078" providerId="ADAL" clId="{CC4480D5-0F9E-4A35-A3D9-7517788A26C3}" dt="2022-03-11T14:25:47.793" v="1384" actId="1076"/>
          <ac:spMkLst>
            <pc:docMk/>
            <pc:sldMk cId="2142402784" sldId="496"/>
            <ac:spMk id="25" creationId="{49B921BF-854B-494A-9231-509A64C3EB3A}"/>
          </ac:spMkLst>
        </pc:spChg>
        <pc:picChg chg="add mod">
          <ac:chgData name="Sutton, Emma, Vodafone" userId="74438c2f-82a9-4de8-893e-c2681a861078" providerId="ADAL" clId="{CC4480D5-0F9E-4A35-A3D9-7517788A26C3}" dt="2022-03-11T14:12:49.347" v="858" actId="1076"/>
          <ac:picMkLst>
            <pc:docMk/>
            <pc:sldMk cId="2142402784" sldId="496"/>
            <ac:picMk id="7" creationId="{692BC0D6-0E8B-45AB-81E7-97839C905994}"/>
          </ac:picMkLst>
        </pc:picChg>
        <pc:cxnChg chg="add mod">
          <ac:chgData name="Sutton, Emma, Vodafone" userId="74438c2f-82a9-4de8-893e-c2681a861078" providerId="ADAL" clId="{CC4480D5-0F9E-4A35-A3D9-7517788A26C3}" dt="2022-03-11T14:25:26.737" v="1383" actId="14100"/>
          <ac:cxnSpMkLst>
            <pc:docMk/>
            <pc:sldMk cId="2142402784" sldId="496"/>
            <ac:cxnSpMk id="9" creationId="{05D3F5D9-5650-4526-A9DF-70BA3207AB0E}"/>
          </ac:cxnSpMkLst>
        </pc:cxnChg>
        <pc:cxnChg chg="add mod">
          <ac:chgData name="Sutton, Emma, Vodafone" userId="74438c2f-82a9-4de8-893e-c2681a861078" providerId="ADAL" clId="{CC4480D5-0F9E-4A35-A3D9-7517788A26C3}" dt="2022-03-11T14:17:30.258" v="905" actId="1076"/>
          <ac:cxnSpMkLst>
            <pc:docMk/>
            <pc:sldMk cId="2142402784" sldId="496"/>
            <ac:cxnSpMk id="13" creationId="{E854813D-0F2B-4FF8-B3AD-909ABCEE4955}"/>
          </ac:cxnSpMkLst>
        </pc:cxnChg>
        <pc:cxnChg chg="add mod">
          <ac:chgData name="Sutton, Emma, Vodafone" userId="74438c2f-82a9-4de8-893e-c2681a861078" providerId="ADAL" clId="{CC4480D5-0F9E-4A35-A3D9-7517788A26C3}" dt="2022-03-11T14:17:04.028" v="896" actId="14100"/>
          <ac:cxnSpMkLst>
            <pc:docMk/>
            <pc:sldMk cId="2142402784" sldId="496"/>
            <ac:cxnSpMk id="15" creationId="{33855CA9-570C-4BE9-BC05-C2081085888C}"/>
          </ac:cxnSpMkLst>
        </pc:cxnChg>
        <pc:cxnChg chg="add mod">
          <ac:chgData name="Sutton, Emma, Vodafone" userId="74438c2f-82a9-4de8-893e-c2681a861078" providerId="ADAL" clId="{CC4480D5-0F9E-4A35-A3D9-7517788A26C3}" dt="2022-03-11T14:17:15.484" v="900" actId="14100"/>
          <ac:cxnSpMkLst>
            <pc:docMk/>
            <pc:sldMk cId="2142402784" sldId="496"/>
            <ac:cxnSpMk id="16" creationId="{05BD16B7-024E-4A4F-BEC0-3C2D5ED7C6B8}"/>
          </ac:cxnSpMkLst>
        </pc:cxnChg>
        <pc:cxnChg chg="add mod">
          <ac:chgData name="Sutton, Emma, Vodafone" userId="74438c2f-82a9-4de8-893e-c2681a861078" providerId="ADAL" clId="{CC4480D5-0F9E-4A35-A3D9-7517788A26C3}" dt="2022-03-11T14:17:26.147" v="904" actId="14100"/>
          <ac:cxnSpMkLst>
            <pc:docMk/>
            <pc:sldMk cId="2142402784" sldId="496"/>
            <ac:cxnSpMk id="19" creationId="{AC65C543-7D49-4E37-8588-10000239D77E}"/>
          </ac:cxnSpMkLst>
        </pc:cxnChg>
      </pc:sldChg>
      <pc:sldChg chg="addSp delSp modSp new mod">
        <pc:chgData name="Sutton, Emma, Vodafone" userId="74438c2f-82a9-4de8-893e-c2681a861078" providerId="ADAL" clId="{CC4480D5-0F9E-4A35-A3D9-7517788A26C3}" dt="2022-03-11T14:28:17.868" v="1723" actId="478"/>
        <pc:sldMkLst>
          <pc:docMk/>
          <pc:sldMk cId="3508291661" sldId="497"/>
        </pc:sldMkLst>
        <pc:spChg chg="del">
          <ac:chgData name="Sutton, Emma, Vodafone" userId="74438c2f-82a9-4de8-893e-c2681a861078" providerId="ADAL" clId="{CC4480D5-0F9E-4A35-A3D9-7517788A26C3}" dt="2022-03-11T14:28:17.868" v="1723" actId="478"/>
          <ac:spMkLst>
            <pc:docMk/>
            <pc:sldMk cId="3508291661" sldId="497"/>
            <ac:spMk id="2" creationId="{7B913FEA-CFD2-4801-8224-3DA874F379E8}"/>
          </ac:spMkLst>
        </pc:spChg>
        <pc:spChg chg="del">
          <ac:chgData name="Sutton, Emma, Vodafone" userId="74438c2f-82a9-4de8-893e-c2681a861078" providerId="ADAL" clId="{CC4480D5-0F9E-4A35-A3D9-7517788A26C3}" dt="2022-03-11T14:18:11.476" v="926" actId="478"/>
          <ac:spMkLst>
            <pc:docMk/>
            <pc:sldMk cId="3508291661" sldId="497"/>
            <ac:spMk id="5" creationId="{610124EA-C409-472D-9216-5249CDF025D9}"/>
          </ac:spMkLst>
        </pc:spChg>
        <pc:spChg chg="del">
          <ac:chgData name="Sutton, Emma, Vodafone" userId="74438c2f-82a9-4de8-893e-c2681a861078" providerId="ADAL" clId="{CC4480D5-0F9E-4A35-A3D9-7517788A26C3}" dt="2022-03-11T14:18:10.054" v="925" actId="478"/>
          <ac:spMkLst>
            <pc:docMk/>
            <pc:sldMk cId="3508291661" sldId="497"/>
            <ac:spMk id="6" creationId="{ADA63476-5414-4096-9759-B86699BF6FBE}"/>
          </ac:spMkLst>
        </pc:spChg>
        <pc:spChg chg="mod">
          <ac:chgData name="Sutton, Emma, Vodafone" userId="74438c2f-82a9-4de8-893e-c2681a861078" providerId="ADAL" clId="{CC4480D5-0F9E-4A35-A3D9-7517788A26C3}" dt="2022-03-11T14:18:05.502" v="924" actId="20577"/>
          <ac:spMkLst>
            <pc:docMk/>
            <pc:sldMk cId="3508291661" sldId="497"/>
            <ac:spMk id="7" creationId="{BD71975D-7690-4433-9583-2754E760BE3A}"/>
          </ac:spMkLst>
        </pc:spChg>
        <pc:spChg chg="add mod">
          <ac:chgData name="Sutton, Emma, Vodafone" userId="74438c2f-82a9-4de8-893e-c2681a861078" providerId="ADAL" clId="{CC4480D5-0F9E-4A35-A3D9-7517788A26C3}" dt="2022-03-11T14:27:11.511" v="1526" actId="20577"/>
          <ac:spMkLst>
            <pc:docMk/>
            <pc:sldMk cId="3508291661" sldId="497"/>
            <ac:spMk id="13" creationId="{ED45D73B-007F-456F-8F65-374888A33000}"/>
          </ac:spMkLst>
        </pc:spChg>
        <pc:spChg chg="add mod">
          <ac:chgData name="Sutton, Emma, Vodafone" userId="74438c2f-82a9-4de8-893e-c2681a861078" providerId="ADAL" clId="{CC4480D5-0F9E-4A35-A3D9-7517788A26C3}" dt="2022-03-11T14:28:14.821" v="1722" actId="20577"/>
          <ac:spMkLst>
            <pc:docMk/>
            <pc:sldMk cId="3508291661" sldId="497"/>
            <ac:spMk id="16" creationId="{67E34CA8-B877-40DC-83D2-FA87D27CE8E0}"/>
          </ac:spMkLst>
        </pc:spChg>
        <pc:picChg chg="add mod">
          <ac:chgData name="Sutton, Emma, Vodafone" userId="74438c2f-82a9-4de8-893e-c2681a861078" providerId="ADAL" clId="{CC4480D5-0F9E-4A35-A3D9-7517788A26C3}" dt="2022-03-11T14:26:30.167" v="1391" actId="1076"/>
          <ac:picMkLst>
            <pc:docMk/>
            <pc:sldMk cId="3508291661" sldId="497"/>
            <ac:picMk id="8" creationId="{D2081D65-9748-43F9-A388-2E6D62C9F137}"/>
          </ac:picMkLst>
        </pc:picChg>
        <pc:cxnChg chg="add">
          <ac:chgData name="Sutton, Emma, Vodafone" userId="74438c2f-82a9-4de8-893e-c2681a861078" providerId="ADAL" clId="{CC4480D5-0F9E-4A35-A3D9-7517788A26C3}" dt="2022-03-11T14:26:17.657" v="1387" actId="11529"/>
          <ac:cxnSpMkLst>
            <pc:docMk/>
            <pc:sldMk cId="3508291661" sldId="497"/>
            <ac:cxnSpMk id="10" creationId="{C57C0E90-6099-4A14-9674-913BAF7C9D2F}"/>
          </ac:cxnSpMkLst>
        </pc:cxnChg>
        <pc:cxnChg chg="add mod">
          <ac:chgData name="Sutton, Emma, Vodafone" userId="74438c2f-82a9-4de8-893e-c2681a861078" providerId="ADAL" clId="{CC4480D5-0F9E-4A35-A3D9-7517788A26C3}" dt="2022-03-11T14:26:34.239" v="1392" actId="14100"/>
          <ac:cxnSpMkLst>
            <pc:docMk/>
            <pc:sldMk cId="3508291661" sldId="497"/>
            <ac:cxnSpMk id="11" creationId="{96A21607-2535-45E2-AB4E-3EDF8B8AC060}"/>
          </ac:cxnSpMkLst>
        </pc:cxnChg>
        <pc:cxnChg chg="add mod">
          <ac:chgData name="Sutton, Emma, Vodafone" userId="74438c2f-82a9-4de8-893e-c2681a861078" providerId="ADAL" clId="{CC4480D5-0F9E-4A35-A3D9-7517788A26C3}" dt="2022-03-11T14:27:27.369" v="1529" actId="14100"/>
          <ac:cxnSpMkLst>
            <pc:docMk/>
            <pc:sldMk cId="3508291661" sldId="497"/>
            <ac:cxnSpMk id="14" creationId="{C217A159-9C9D-462C-8A09-08E36E3CF359}"/>
          </ac:cxnSpMkLst>
        </pc:cxnChg>
      </pc:sldChg>
      <pc:sldChg chg="new del">
        <pc:chgData name="Sutton, Emma, Vodafone" userId="74438c2f-82a9-4de8-893e-c2681a861078" providerId="ADAL" clId="{CC4480D5-0F9E-4A35-A3D9-7517788A26C3}" dt="2022-03-11T14:32:40.419" v="1725" actId="47"/>
        <pc:sldMkLst>
          <pc:docMk/>
          <pc:sldMk cId="892876627" sldId="498"/>
        </pc:sldMkLst>
      </pc:sldChg>
      <pc:sldChg chg="delSp modSp new mod">
        <pc:chgData name="Sutton, Emma, Vodafone" userId="74438c2f-82a9-4de8-893e-c2681a861078" providerId="ADAL" clId="{CC4480D5-0F9E-4A35-A3D9-7517788A26C3}" dt="2022-03-11T14:33:06.325" v="1838" actId="478"/>
        <pc:sldMkLst>
          <pc:docMk/>
          <pc:sldMk cId="4202658760" sldId="498"/>
        </pc:sldMkLst>
        <pc:spChg chg="mod">
          <ac:chgData name="Sutton, Emma, Vodafone" userId="74438c2f-82a9-4de8-893e-c2681a861078" providerId="ADAL" clId="{CC4480D5-0F9E-4A35-A3D9-7517788A26C3}" dt="2022-03-11T14:33:01.394" v="1836" actId="20577"/>
          <ac:spMkLst>
            <pc:docMk/>
            <pc:sldMk cId="4202658760" sldId="498"/>
            <ac:spMk id="2" creationId="{4A794493-A9AD-49A5-AD5F-9D4026489378}"/>
          </ac:spMkLst>
        </pc:spChg>
        <pc:spChg chg="del mod">
          <ac:chgData name="Sutton, Emma, Vodafone" userId="74438c2f-82a9-4de8-893e-c2681a861078" providerId="ADAL" clId="{CC4480D5-0F9E-4A35-A3D9-7517788A26C3}" dt="2022-03-11T14:33:06.325" v="1838" actId="478"/>
          <ac:spMkLst>
            <pc:docMk/>
            <pc:sldMk cId="4202658760" sldId="498"/>
            <ac:spMk id="3" creationId="{87C80398-5AF6-40BD-830F-A799C14FBC54}"/>
          </ac:spMkLst>
        </pc:spChg>
      </pc:sldChg>
      <pc:sldChg chg="del">
        <pc:chgData name="Sutton, Emma, Vodafone" userId="74438c2f-82a9-4de8-893e-c2681a861078" providerId="ADAL" clId="{CC4480D5-0F9E-4A35-A3D9-7517788A26C3}" dt="2022-03-11T13:39:35.464" v="2" actId="47"/>
        <pc:sldMkLst>
          <pc:docMk/>
          <pc:sldMk cId="3774811585" sldId="504"/>
        </pc:sldMkLst>
      </pc:sldChg>
      <pc:sldChg chg="del">
        <pc:chgData name="Sutton, Emma, Vodafone" userId="74438c2f-82a9-4de8-893e-c2681a861078" providerId="ADAL" clId="{CC4480D5-0F9E-4A35-A3D9-7517788A26C3}" dt="2022-03-11T13:39:35.628" v="3" actId="47"/>
        <pc:sldMkLst>
          <pc:docMk/>
          <pc:sldMk cId="1481812607" sldId="508"/>
        </pc:sldMkLst>
      </pc:sldChg>
      <pc:sldChg chg="del">
        <pc:chgData name="Sutton, Emma, Vodafone" userId="74438c2f-82a9-4de8-893e-c2681a861078" providerId="ADAL" clId="{CC4480D5-0F9E-4A35-A3D9-7517788A26C3}" dt="2022-03-11T13:39:36.509" v="4" actId="47"/>
        <pc:sldMkLst>
          <pc:docMk/>
          <pc:sldMk cId="416771279" sldId="511"/>
        </pc:sldMkLst>
      </pc:sldChg>
      <pc:sldChg chg="del">
        <pc:chgData name="Sutton, Emma, Vodafone" userId="74438c2f-82a9-4de8-893e-c2681a861078" providerId="ADAL" clId="{CC4480D5-0F9E-4A35-A3D9-7517788A26C3}" dt="2022-03-11T13:39:37.474" v="6" actId="47"/>
        <pc:sldMkLst>
          <pc:docMk/>
          <pc:sldMk cId="3953447431" sldId="512"/>
        </pc:sldMkLst>
      </pc:sldChg>
      <pc:sldChg chg="del">
        <pc:chgData name="Sutton, Emma, Vodafone" userId="74438c2f-82a9-4de8-893e-c2681a861078" providerId="ADAL" clId="{CC4480D5-0F9E-4A35-A3D9-7517788A26C3}" dt="2022-03-11T13:39:37.504" v="7" actId="47"/>
        <pc:sldMkLst>
          <pc:docMk/>
          <pc:sldMk cId="22978925" sldId="513"/>
        </pc:sldMkLst>
      </pc:sldChg>
      <pc:sldChg chg="del">
        <pc:chgData name="Sutton, Emma, Vodafone" userId="74438c2f-82a9-4de8-893e-c2681a861078" providerId="ADAL" clId="{CC4480D5-0F9E-4A35-A3D9-7517788A26C3}" dt="2022-03-11T13:39:38.977" v="8" actId="47"/>
        <pc:sldMkLst>
          <pc:docMk/>
          <pc:sldMk cId="3361756754" sldId="514"/>
        </pc:sldMkLst>
      </pc:sldChg>
      <pc:sldChg chg="del">
        <pc:chgData name="Sutton, Emma, Vodafone" userId="74438c2f-82a9-4de8-893e-c2681a861078" providerId="ADAL" clId="{CC4480D5-0F9E-4A35-A3D9-7517788A26C3}" dt="2022-03-11T13:39:38.989" v="9" actId="47"/>
        <pc:sldMkLst>
          <pc:docMk/>
          <pc:sldMk cId="1596678624" sldId="515"/>
        </pc:sldMkLst>
      </pc:sldChg>
      <pc:sldChg chg="del">
        <pc:chgData name="Sutton, Emma, Vodafone" userId="74438c2f-82a9-4de8-893e-c2681a861078" providerId="ADAL" clId="{CC4480D5-0F9E-4A35-A3D9-7517788A26C3}" dt="2022-03-11T13:39:39.004" v="10" actId="47"/>
        <pc:sldMkLst>
          <pc:docMk/>
          <pc:sldMk cId="1951282198" sldId="516"/>
        </pc:sldMkLst>
      </pc:sldChg>
      <pc:sldChg chg="del">
        <pc:chgData name="Sutton, Emma, Vodafone" userId="74438c2f-82a9-4de8-893e-c2681a861078" providerId="ADAL" clId="{CC4480D5-0F9E-4A35-A3D9-7517788A26C3}" dt="2022-03-11T13:39:41.474" v="29" actId="47"/>
        <pc:sldMkLst>
          <pc:docMk/>
          <pc:sldMk cId="1846047733" sldId="517"/>
        </pc:sldMkLst>
      </pc:sldChg>
      <pc:sldChg chg="del">
        <pc:chgData name="Sutton, Emma, Vodafone" userId="74438c2f-82a9-4de8-893e-c2681a861078" providerId="ADAL" clId="{CC4480D5-0F9E-4A35-A3D9-7517788A26C3}" dt="2022-03-11T13:39:41.663" v="30" actId="47"/>
        <pc:sldMkLst>
          <pc:docMk/>
          <pc:sldMk cId="3856625184" sldId="518"/>
        </pc:sldMkLst>
      </pc:sldChg>
      <pc:sldChg chg="del">
        <pc:chgData name="Sutton, Emma, Vodafone" userId="74438c2f-82a9-4de8-893e-c2681a861078" providerId="ADAL" clId="{CC4480D5-0F9E-4A35-A3D9-7517788A26C3}" dt="2022-03-11T13:39:41.823" v="31" actId="47"/>
        <pc:sldMkLst>
          <pc:docMk/>
          <pc:sldMk cId="2880750185" sldId="5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16/03/2022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16/03/2022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33207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C4EAA-71C0-7847-9938-ACF78B628920}" type="datetime4">
              <a:rPr lang="en-GB" smtClean="0"/>
              <a:t>16 March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C3112-9319-574E-965C-D7DBF43EF039}" type="datetime4">
              <a:rPr lang="en-GB" smtClean="0"/>
              <a:t>16 March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7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F0E956-AEC0-6E47-82BA-82F9A6FC1D28}" type="datetime4">
              <a:rPr lang="en-GB" smtClean="0"/>
              <a:t>16 March 2022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94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16 March 2022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CC176E-0D81-C641-9596-69944F4CACF8}" type="datetime4">
              <a:rPr lang="en-GB" smtClean="0"/>
              <a:t>16 March 2022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0E4CCE-5AAE-AE4C-B060-0037F2F4F0B0}" type="datetime4">
              <a:rPr lang="en-GB" smtClean="0"/>
              <a:t>16 March 2022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6B66AD2-306D-7A4A-BE64-03A187C68A13}" type="datetime4">
              <a:rPr lang="en-GB" smtClean="0"/>
              <a:t>16 March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61F83-7858-3B44-A5D2-D6202632A1FB}" type="datetime4">
              <a:rPr lang="en-GB" smtClean="0"/>
              <a:t>16 March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C1523-9997-0346-BA33-5767E91BED4D}" type="datetime4">
              <a:rPr lang="en-GB" smtClean="0"/>
              <a:t>16 March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0AA00D-CBDA-4847-BC84-8DAAD4B8E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633445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1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1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51137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24C7-5D61-6547-A9A0-D8782A3844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98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81971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57168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 NUMBERE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38E09-3872-BD4D-8339-0283C2F5BB7F}" type="datetime4">
              <a:rPr lang="en-GB" smtClean="0"/>
              <a:t>16 March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 NUMBERED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5B3401-932C-0F41-B328-1E2E01655F7D}" type="datetime4">
              <a:rPr lang="en-GB" smtClean="0"/>
              <a:t>16 March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NUMBE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186831-9186-1A46-8C51-DF0C6926CA7C}" type="datetime4">
              <a:rPr lang="en-GB" smtClean="0"/>
              <a:t>16 March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6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  <a:latin typeface="Vodafone Lt" panose="020B060604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Vodafone Lt" panose="020B0606040202020204" pitchFamily="34" charset="0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>
                <a:latin typeface="Vodafone Lt" panose="020B0606040202020204" pitchFamily="34" charset="0"/>
              </a:defRPr>
            </a:lvl1pPr>
          </a:lstStyle>
          <a:p>
            <a:fld id="{BDDBAA49-6CB8-054C-996A-16DA1E81284C}" type="datetime4">
              <a:rPr lang="en-GB" smtClean="0"/>
              <a:pPr/>
              <a:t>16 March 2022</a:t>
            </a:fld>
            <a:endParaRPr lang="en-GB" dirty="0"/>
          </a:p>
        </p:txBody>
      </p:sp>
      <p:sp>
        <p:nvSpPr>
          <p:cNvPr id="8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472B6641-5821-41F4-B9EC-7E4D023196DD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GB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2" r:id="rId2"/>
    <p:sldLayoutId id="2147483736" r:id="rId3"/>
    <p:sldLayoutId id="2147483749" r:id="rId4"/>
    <p:sldLayoutId id="2147483753" r:id="rId5"/>
    <p:sldLayoutId id="2147483756" r:id="rId6"/>
    <p:sldLayoutId id="2147483675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650" r:id="rId13"/>
    <p:sldLayoutId id="2147483706" r:id="rId14"/>
    <p:sldLayoutId id="2147483709" r:id="rId15"/>
    <p:sldLayoutId id="2147483654" r:id="rId16"/>
    <p:sldLayoutId id="2147483660" r:id="rId17"/>
    <p:sldLayoutId id="2147483666" r:id="rId18"/>
    <p:sldLayoutId id="2147483667" r:id="rId19"/>
    <p:sldLayoutId id="2147483708" r:id="rId20"/>
    <p:sldLayoutId id="2147483763" r:id="rId21"/>
    <p:sldLayoutId id="2147483764" r:id="rId22"/>
    <p:sldLayoutId id="2147483701" r:id="rId23"/>
    <p:sldLayoutId id="2147483765" r:id="rId24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atacoda.com/vcc-crashcourse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Beginners Coding Introduction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Vodafone Coding Club</a:t>
            </a:r>
          </a:p>
        </p:txBody>
      </p:sp>
    </p:spTree>
    <p:extLst>
      <p:ext uri="{BB962C8B-B14F-4D97-AF65-F5344CB8AC3E}">
        <p14:creationId xmlns:p14="http://schemas.microsoft.com/office/powerpoint/2010/main" val="281390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19F3-4B59-4311-9868-2DADAC88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55DD6-D083-4523-ACA5-EB2758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16 March 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F0DB4-5D37-4FE5-8339-A0B23277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2E734-AC81-44A0-AC98-DE09F769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5F10A-AD85-4A54-993C-5C3D338944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pPr lvl="1"/>
            <a:r>
              <a:rPr lang="en-GB" dirty="0"/>
              <a:t>Learning how to use </a:t>
            </a:r>
            <a:r>
              <a:rPr lang="en-GB" dirty="0" err="1"/>
              <a:t>Katacoda</a:t>
            </a:r>
            <a:endParaRPr lang="en-GB" dirty="0"/>
          </a:p>
          <a:p>
            <a:r>
              <a:rPr lang="en-GB" dirty="0"/>
              <a:t>Session 1</a:t>
            </a:r>
          </a:p>
          <a:p>
            <a:pPr lvl="1"/>
            <a:r>
              <a:rPr lang="en-GB" dirty="0"/>
              <a:t>Variables, inputs and comparisons</a:t>
            </a:r>
          </a:p>
          <a:p>
            <a:r>
              <a:rPr lang="en-GB" dirty="0"/>
              <a:t>Session 2</a:t>
            </a:r>
          </a:p>
          <a:p>
            <a:pPr lvl="1"/>
            <a:r>
              <a:rPr lang="en-GB" dirty="0"/>
              <a:t>Conditional statements and lists</a:t>
            </a:r>
          </a:p>
          <a:p>
            <a:r>
              <a:rPr lang="en-GB" dirty="0"/>
              <a:t>Session 3</a:t>
            </a:r>
          </a:p>
          <a:p>
            <a:pPr lvl="1"/>
            <a:r>
              <a:rPr lang="en-GB" dirty="0"/>
              <a:t>Loops and functions</a:t>
            </a:r>
          </a:p>
          <a:p>
            <a:r>
              <a:rPr lang="en-GB" dirty="0"/>
              <a:t>Session 4</a:t>
            </a:r>
          </a:p>
          <a:p>
            <a:pPr lvl="1"/>
            <a:r>
              <a:rPr lang="en-GB" dirty="0"/>
              <a:t>Working with spreadsheet data in python</a:t>
            </a:r>
          </a:p>
          <a:p>
            <a:r>
              <a:rPr lang="en-GB" dirty="0"/>
              <a:t>Session 5</a:t>
            </a:r>
          </a:p>
          <a:p>
            <a:pPr lvl="1"/>
            <a:r>
              <a:rPr lang="en-GB" dirty="0"/>
              <a:t>Classes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23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1F57-C229-4CB7-A0F6-60B50EAC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</a:t>
            </a:r>
            <a:r>
              <a:rPr lang="en-GB" dirty="0" err="1"/>
              <a:t>Katacoda</a:t>
            </a:r>
            <a:r>
              <a:rPr lang="en-GB" dirty="0"/>
              <a:t> Account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EE9AB-4BAA-4800-93E8-E5B8895C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16 March 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C0517-FCF3-4A83-A448-79896994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48EDC-C294-4D04-AC97-0B60BF75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FAA4A-2ACF-4BE8-BCF1-7B5120D369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17237"/>
          </a:xfrm>
        </p:spPr>
        <p:txBody>
          <a:bodyPr/>
          <a:lstStyle/>
          <a:p>
            <a:pPr algn="ctr"/>
            <a:r>
              <a:rPr lang="en-GB" dirty="0">
                <a:hlinkClick r:id="rId2"/>
              </a:rPr>
              <a:t>Courses and scenarios authored by VCC-</a:t>
            </a:r>
            <a:r>
              <a:rPr lang="en-GB" dirty="0" err="1">
                <a:hlinkClick r:id="rId2"/>
              </a:rPr>
              <a:t>CrashCourse</a:t>
            </a:r>
            <a:r>
              <a:rPr lang="en-GB" dirty="0">
                <a:hlinkClick r:id="rId2"/>
              </a:rPr>
              <a:t> | </a:t>
            </a:r>
            <a:r>
              <a:rPr lang="en-GB" dirty="0" err="1">
                <a:hlinkClick r:id="rId2"/>
              </a:rPr>
              <a:t>Katacoda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C3B34-CCAE-42E2-A01D-727D9ADE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43" y="1164440"/>
            <a:ext cx="6538914" cy="33290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29A219-8097-4179-967C-8DB385B8EB87}"/>
              </a:ext>
            </a:extLst>
          </p:cNvPr>
          <p:cNvCxnSpPr/>
          <p:nvPr/>
        </p:nvCxnSpPr>
        <p:spPr>
          <a:xfrm>
            <a:off x="1052547" y="2269554"/>
            <a:ext cx="447332" cy="5594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12EB97C-BFE4-4ACA-BE3B-39C84F25EA4C}"/>
              </a:ext>
            </a:extLst>
          </p:cNvPr>
          <p:cNvSpPr/>
          <p:nvPr/>
        </p:nvSpPr>
        <p:spPr>
          <a:xfrm>
            <a:off x="1355154" y="2512955"/>
            <a:ext cx="1591977" cy="1295949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82C90-69F8-406C-9FF9-4B1948B97DC2}"/>
              </a:ext>
            </a:extLst>
          </p:cNvPr>
          <p:cNvSpPr txBox="1"/>
          <p:nvPr/>
        </p:nvSpPr>
        <p:spPr>
          <a:xfrm>
            <a:off x="164460" y="1644707"/>
            <a:ext cx="888087" cy="73020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Rg" pitchFamily="34" charset="0"/>
              </a:rPr>
              <a:t>Once Logged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Rg" pitchFamily="34" charset="0"/>
              </a:rPr>
              <a:t>in Select the </a:t>
            </a:r>
          </a:p>
          <a:p>
            <a:pPr marL="0" indent="0">
              <a:buFont typeface="Arial" pitchFamily="34" charset="0"/>
              <a:buNone/>
            </a:pPr>
            <a:r>
              <a:rPr lang="en-GB" sz="1400" dirty="0">
                <a:latin typeface="Vodafone Rg" pitchFamily="34" charset="0"/>
              </a:rPr>
              <a:t>first scenario</a:t>
            </a:r>
          </a:p>
        </p:txBody>
      </p:sp>
    </p:spTree>
    <p:extLst>
      <p:ext uri="{BB962C8B-B14F-4D97-AF65-F5344CB8AC3E}">
        <p14:creationId xmlns:p14="http://schemas.microsoft.com/office/powerpoint/2010/main" val="415403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E8F7-1306-45BB-8623-C6EA0E8F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the Scenario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5D5A5-AC87-485E-B1D8-BE5DB1960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16 March 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0C084-A0A7-4545-BD50-C5C820E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B4ED5-2462-46BF-B0DF-03424088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01" y="768809"/>
            <a:ext cx="7071798" cy="36058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0DD222-0AEA-4CE2-8578-71080DE44493}"/>
              </a:ext>
            </a:extLst>
          </p:cNvPr>
          <p:cNvSpPr/>
          <p:nvPr/>
        </p:nvSpPr>
        <p:spPr>
          <a:xfrm>
            <a:off x="5460087" y="2868211"/>
            <a:ext cx="999919" cy="730204"/>
          </a:xfrm>
          <a:prstGeom prst="ellipse">
            <a:avLst/>
          </a:prstGeom>
          <a:noFill/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03D15F-75A5-4839-89B2-963860A9EEA8}"/>
              </a:ext>
            </a:extLst>
          </p:cNvPr>
          <p:cNvCxnSpPr>
            <a:cxnSpLocks/>
          </p:cNvCxnSpPr>
          <p:nvPr/>
        </p:nvCxnSpPr>
        <p:spPr>
          <a:xfrm flipH="1">
            <a:off x="6295546" y="2512955"/>
            <a:ext cx="1052546" cy="480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F8704B-7CCF-4BD9-A18C-8BBB7F11EB43}"/>
              </a:ext>
            </a:extLst>
          </p:cNvPr>
          <p:cNvSpPr txBox="1"/>
          <p:nvPr/>
        </p:nvSpPr>
        <p:spPr>
          <a:xfrm>
            <a:off x="7071799" y="1657349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Rg" pitchFamily="34" charset="0"/>
              </a:rPr>
              <a:t>You can read to get a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Rg" pitchFamily="34" charset="0"/>
              </a:rPr>
              <a:t>briefing before starting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Rg" pitchFamily="34" charset="0"/>
              </a:rPr>
              <a:t>the session</a:t>
            </a:r>
          </a:p>
        </p:txBody>
      </p:sp>
    </p:spTree>
    <p:extLst>
      <p:ext uri="{BB962C8B-B14F-4D97-AF65-F5344CB8AC3E}">
        <p14:creationId xmlns:p14="http://schemas.microsoft.com/office/powerpoint/2010/main" val="160753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2586C-4480-47EA-B4B3-DF07B5414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2A83A2B-3358-44F8-83A0-4598795D8FB5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B4F99-62A2-43E6-8C75-6ECCE30B606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137275" y="4712099"/>
            <a:ext cx="2133600" cy="23888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07368F5-E43E-7644-B2C0-CD46918E1917}" type="datetime4">
              <a:rPr lang="en-GB" smtClean="0"/>
              <a:pPr>
                <a:spcAft>
                  <a:spcPts val="600"/>
                </a:spcAft>
              </a:pPr>
              <a:t>16 March 2022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BC0D6-0E8B-45AB-81E7-97839C905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39" y="954542"/>
            <a:ext cx="6809297" cy="3234416"/>
          </a:xfrm>
          <a:prstGeom prst="rect">
            <a:avLst/>
          </a:prstGeom>
          <a:noFill/>
        </p:spPr>
      </p:pic>
      <p:sp>
        <p:nvSpPr>
          <p:cNvPr id="14" name="Title 6">
            <a:extLst>
              <a:ext uri="{FF2B5EF4-FFF2-40B4-BE49-F238E27FC236}">
                <a16:creationId xmlns:a16="http://schemas.microsoft.com/office/drawing/2014/main" id="{2103C2A9-B5A7-DA37-F0FA-B825DD72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katacoda</a:t>
            </a:r>
            <a:r>
              <a:rPr lang="en-US" dirty="0"/>
              <a:t> editor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D3F5D9-5650-4526-A9DF-70BA3207AB0E}"/>
              </a:ext>
            </a:extLst>
          </p:cNvPr>
          <p:cNvCxnSpPr>
            <a:cxnSpLocks/>
          </p:cNvCxnSpPr>
          <p:nvPr/>
        </p:nvCxnSpPr>
        <p:spPr>
          <a:xfrm>
            <a:off x="1019655" y="1344801"/>
            <a:ext cx="656745" cy="43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54813D-0F2B-4FF8-B3AD-909ABCEE4955}"/>
              </a:ext>
            </a:extLst>
          </p:cNvPr>
          <p:cNvCxnSpPr>
            <a:cxnSpLocks/>
          </p:cNvCxnSpPr>
          <p:nvPr/>
        </p:nvCxnSpPr>
        <p:spPr>
          <a:xfrm flipH="1">
            <a:off x="4455555" y="324640"/>
            <a:ext cx="447332" cy="8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855CA9-570C-4BE9-BC05-C2081085888C}"/>
              </a:ext>
            </a:extLst>
          </p:cNvPr>
          <p:cNvCxnSpPr>
            <a:cxnSpLocks/>
          </p:cNvCxnSpPr>
          <p:nvPr/>
        </p:nvCxnSpPr>
        <p:spPr>
          <a:xfrm>
            <a:off x="527325" y="3229852"/>
            <a:ext cx="2347443" cy="57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65C543-7D49-4E37-8588-10000239D77E}"/>
              </a:ext>
            </a:extLst>
          </p:cNvPr>
          <p:cNvCxnSpPr>
            <a:cxnSpLocks/>
          </p:cNvCxnSpPr>
          <p:nvPr/>
        </p:nvCxnSpPr>
        <p:spPr>
          <a:xfrm flipH="1" flipV="1">
            <a:off x="3749698" y="3229853"/>
            <a:ext cx="1411715" cy="104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2D4ED0-4E0D-48D6-AC77-D26F3F7FFAA2}"/>
              </a:ext>
            </a:extLst>
          </p:cNvPr>
          <p:cNvSpPr txBox="1"/>
          <p:nvPr/>
        </p:nvSpPr>
        <p:spPr>
          <a:xfrm>
            <a:off x="5269752" y="4185519"/>
            <a:ext cx="1598115" cy="60356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1.) This is your terminal,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where you can run the code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and see the output.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8046CB-F706-4D9F-94AC-568D2CF7030D}"/>
              </a:ext>
            </a:extLst>
          </p:cNvPr>
          <p:cNvSpPr txBox="1"/>
          <p:nvPr/>
        </p:nvSpPr>
        <p:spPr>
          <a:xfrm>
            <a:off x="59646" y="2710232"/>
            <a:ext cx="1598115" cy="60356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2.) Click this text to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load up the file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that will be used to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code in.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B0367-524A-4871-9FC2-500DCA80701D}"/>
              </a:ext>
            </a:extLst>
          </p:cNvPr>
          <p:cNvSpPr txBox="1"/>
          <p:nvPr/>
        </p:nvSpPr>
        <p:spPr>
          <a:xfrm>
            <a:off x="4103829" y="22855"/>
            <a:ext cx="1598115" cy="60356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3.) The file will show here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with the code copied over.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B921BF-854B-494A-9231-509A64C3EB3A}"/>
              </a:ext>
            </a:extLst>
          </p:cNvPr>
          <p:cNvSpPr txBox="1"/>
          <p:nvPr/>
        </p:nvSpPr>
        <p:spPr>
          <a:xfrm>
            <a:off x="27365" y="561151"/>
            <a:ext cx="1598115" cy="60356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4.) You can press this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To clear all the text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in the terminal in the 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bottom right if its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getting messy.</a:t>
            </a:r>
          </a:p>
        </p:txBody>
      </p:sp>
    </p:spTree>
    <p:extLst>
      <p:ext uri="{BB962C8B-B14F-4D97-AF65-F5344CB8AC3E}">
        <p14:creationId xmlns:p14="http://schemas.microsoft.com/office/powerpoint/2010/main" val="214240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B18EF-3D4B-4BD5-9E26-BF8A7D6611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92DF-5E3E-40EF-9B16-D0B55D2EDB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CC176E-0D81-C641-9596-69944F4CACF8}" type="datetime4">
              <a:rPr lang="en-GB" smtClean="0"/>
              <a:t>16 March 2022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71975D-7690-4433-9583-2754E760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the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81D65-9748-43F9-A388-2E6D62C9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6" y="722385"/>
            <a:ext cx="7829723" cy="369872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7C0E90-6099-4A14-9674-913BAF7C9D2F}"/>
              </a:ext>
            </a:extLst>
          </p:cNvPr>
          <p:cNvCxnSpPr/>
          <p:nvPr/>
        </p:nvCxnSpPr>
        <p:spPr>
          <a:xfrm flipH="1" flipV="1">
            <a:off x="4778705" y="940714"/>
            <a:ext cx="576127" cy="35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21607-2535-45E2-AB4E-3EDF8B8AC060}"/>
              </a:ext>
            </a:extLst>
          </p:cNvPr>
          <p:cNvCxnSpPr>
            <a:cxnSpLocks/>
          </p:cNvCxnSpPr>
          <p:nvPr/>
        </p:nvCxnSpPr>
        <p:spPr>
          <a:xfrm flipV="1">
            <a:off x="3433934" y="2836395"/>
            <a:ext cx="253851" cy="1663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45D73B-007F-456F-8F65-374888A33000}"/>
              </a:ext>
            </a:extLst>
          </p:cNvPr>
          <p:cNvSpPr txBox="1"/>
          <p:nvPr/>
        </p:nvSpPr>
        <p:spPr>
          <a:xfrm>
            <a:off x="5440351" y="1381468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dirty="0">
                <a:latin typeface="Vodafone Rg" pitchFamily="34" charset="0"/>
              </a:rPr>
              <a:t>By coping over the text</a:t>
            </a:r>
          </a:p>
          <a:p>
            <a:pPr marL="0" indent="0">
              <a:buFont typeface="Arial" pitchFamily="34" charset="0"/>
              <a:buNone/>
            </a:pPr>
            <a:r>
              <a:rPr lang="en-GB" sz="1200" dirty="0">
                <a:latin typeface="Vodafone Rg" pitchFamily="34" charset="0"/>
              </a:rPr>
              <a:t>you can see the code copied</a:t>
            </a:r>
          </a:p>
          <a:p>
            <a:pPr marL="0" indent="0">
              <a:buFont typeface="Arial" pitchFamily="34" charset="0"/>
              <a:buNone/>
            </a:pPr>
            <a:r>
              <a:rPr lang="en-GB" sz="1200" dirty="0">
                <a:latin typeface="Vodafone Rg" pitchFamily="34" charset="0"/>
              </a:rPr>
              <a:t>into the newly created file.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17A159-9C9D-462C-8A09-08E36E3CF359}"/>
              </a:ext>
            </a:extLst>
          </p:cNvPr>
          <p:cNvCxnSpPr>
            <a:cxnSpLocks/>
          </p:cNvCxnSpPr>
          <p:nvPr/>
        </p:nvCxnSpPr>
        <p:spPr>
          <a:xfrm flipH="1" flipV="1">
            <a:off x="2932651" y="4249658"/>
            <a:ext cx="501283" cy="249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E34CA8-B877-40DC-83D2-FA87D27CE8E0}"/>
              </a:ext>
            </a:extLst>
          </p:cNvPr>
          <p:cNvSpPr txBox="1"/>
          <p:nvPr/>
        </p:nvSpPr>
        <p:spPr>
          <a:xfrm>
            <a:off x="2428120" y="4480321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When you press the button on the left, the code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written in the file will run and here you can</a:t>
            </a:r>
          </a:p>
          <a:p>
            <a:pPr marL="0" indent="0">
              <a:buFont typeface="Arial" pitchFamily="34" charset="0"/>
              <a:buNone/>
            </a:pPr>
            <a:r>
              <a:rPr lang="en-GB" sz="1100" dirty="0">
                <a:latin typeface="Vodafone Rg" pitchFamily="34" charset="0"/>
              </a:rPr>
              <a:t>see in the output it prints ‘Hello World’</a:t>
            </a:r>
          </a:p>
        </p:txBody>
      </p:sp>
    </p:spTree>
    <p:extLst>
      <p:ext uri="{BB962C8B-B14F-4D97-AF65-F5344CB8AC3E}">
        <p14:creationId xmlns:p14="http://schemas.microsoft.com/office/powerpoint/2010/main" val="350829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0503-2C0D-40E7-9E20-B5253C278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You have now run your first line of code in </a:t>
            </a:r>
            <a:r>
              <a:rPr lang="en-GB" dirty="0" err="1"/>
              <a:t>Katacoda</a:t>
            </a:r>
            <a:r>
              <a:rPr lang="en-GB" dirty="0"/>
              <a:t>, follow the step 2 instructions there to complete this session.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78BDD-86C5-4593-B622-EAE4C45C8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3C2C9-B06E-492A-AE1F-B47683F4F3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15840-FD72-44C7-9A85-62A57B122E5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0FC3112-9319-574E-965C-D7DBF43EF039}" type="datetime4">
              <a:rPr lang="en-GB" smtClean="0"/>
              <a:t>16 March 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02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4493-A9AD-49A5-AD5F-9D4026489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 please let one of us know before the first official session!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0CDC1-4D8C-4B0C-9BE6-19842A17FE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65B98-9EEE-4A92-B489-511F8DC8AE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0F0E956-AEC0-6E47-82BA-82F9A6FC1D28}" type="datetime4">
              <a:rPr lang="en-GB" smtClean="0"/>
              <a:t>16 March 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5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CEC0-DC73-4841-9F25-F50317B9E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000" dirty="0"/>
              <a:t>https://forms.office.com/Pages/ResponsePage.aspx?id=Oz8oaIeEhkyts6Uijxi4k9nG3Ek8_ZtJmQ0ugCHyjUZUMUNRSjkxU1RWUDlZQTJNSENNTkk5WFY2NSQlQCN0PWcu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718BE-AA45-49F9-948A-7AA5EC96AB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DB28E-BFC6-4C34-AB2E-42389DB66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9ACA5-33C2-4274-A50B-E119EA62AD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1BC4EAA-71C0-7847-9938-ACF78B628920}" type="datetime4">
              <a:rPr lang="en-GB" smtClean="0"/>
              <a:t>16 March 2022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293E7-C916-4BB9-85DB-D7530F049D2A}"/>
              </a:ext>
            </a:extLst>
          </p:cNvPr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Knowledge So Far:</a:t>
            </a:r>
          </a:p>
        </p:txBody>
      </p:sp>
    </p:spTree>
    <p:extLst>
      <p:ext uri="{BB962C8B-B14F-4D97-AF65-F5344CB8AC3E}">
        <p14:creationId xmlns:p14="http://schemas.microsoft.com/office/powerpoint/2010/main" val="4050110675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21">
      <a:dk1>
        <a:srgbClr val="000000"/>
      </a:dk1>
      <a:lt1>
        <a:srgbClr val="FFFFFF"/>
      </a:lt1>
      <a:dk2>
        <a:srgbClr val="5E2750"/>
      </a:dk2>
      <a:lt2>
        <a:srgbClr val="545759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F_PowerPoint_Template_2021_V3" id="{CFF74C64-33A9-C447-AA5B-7B07E579280B}" vid="{8D1D8AAB-DAE6-A34F-9826-DC1F988FC1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14" ma:contentTypeDescription="Create a new document." ma:contentTypeScope="" ma:versionID="ebaa33682c6267e6ad5a2c5044e81e8a">
  <xsd:schema xmlns:xsd="http://www.w3.org/2001/XMLSchema" xmlns:xs="http://www.w3.org/2001/XMLSchema" xmlns:p="http://schemas.microsoft.com/office/2006/metadata/properties" xmlns:ns1="http://schemas.microsoft.com/sharepoint/v3" xmlns:ns2="43f3fa7f-81fe-4e2c-b3fd-9553e9083e98" xmlns:ns3="4b747377-8a1d-495b-8f86-37c466bbd411" targetNamespace="http://schemas.microsoft.com/office/2006/metadata/properties" ma:root="true" ma:fieldsID="94cbccce93ec2c7cb30c97f8d47195a1" ns1:_="" ns2:_="" ns3:_="">
    <xsd:import namespace="http://schemas.microsoft.com/sharepoint/v3"/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b747377-8a1d-495b-8f86-37c466bbd411">
      <UserInfo>
        <DisplayName>Velasco, Carlos Alexandre, Vodafone Portugal (External)</DisplayName>
        <AccountId>60</AccountId>
        <AccountType/>
      </UserInfo>
      <UserInfo>
        <DisplayName>Bastian, Joerg, Vodafone Group</DisplayName>
        <AccountId>81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647DF-07F8-4BD0-8772-84F770F51D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C68D3A-577C-4BA9-9B0D-1CB428E1F2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E490D5-FB0B-4502-A872-65DBE8CA20B6}">
  <ds:schemaRefs>
    <ds:schemaRef ds:uri="http://schemas.microsoft.com/office/2006/metadata/properties"/>
    <ds:schemaRef ds:uri="http://schemas.microsoft.com/office/infopath/2007/PartnerControls"/>
    <ds:schemaRef ds:uri="4b747377-8a1d-495b-8f86-37c466bbd411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VF_PowerPoint_Template_2021</Template>
  <TotalTime>0</TotalTime>
  <Words>305</Words>
  <Application>Microsoft Office PowerPoint</Application>
  <PresentationFormat>On-screen Show (16:9)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Vodafone Lt</vt:lpstr>
      <vt:lpstr>Vodafone Rg</vt:lpstr>
      <vt:lpstr>Vodafone</vt:lpstr>
      <vt:lpstr>Beginners Coding Introduction Session</vt:lpstr>
      <vt:lpstr>Course Structure</vt:lpstr>
      <vt:lpstr>Create a Katacoda Account</vt:lpstr>
      <vt:lpstr>Loading the Scenario</vt:lpstr>
      <vt:lpstr>Using the katacoda editor</vt:lpstr>
      <vt:lpstr>Running the code</vt:lpstr>
      <vt:lpstr>You have now run your first line of code in Katacoda, follow the step 2 instructions there to complete this session.</vt:lpstr>
      <vt:lpstr>Any questions please let one of us know before the first official session!</vt:lpstr>
      <vt:lpstr>https://forms.office.com/Pages/ResponsePage.aspx?id=Oz8oaIeEhkyts6Uijxi4k9nG3Ek8_ZtJmQ0ugCHyjUZUMUNRSjkxU1RWUDlZQTJNSENNTkk5WFY2NSQlQCN0PWcu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over two lines</dc:title>
  <dc:subject/>
  <dc:creator>Sutton, Emma, Vodafone</dc:creator>
  <cp:keywords/>
  <dc:description/>
  <cp:lastModifiedBy>Sutton, Emma, Vodafone</cp:lastModifiedBy>
  <cp:revision>1</cp:revision>
  <cp:lastPrinted>2011-08-30T12:20:26Z</cp:lastPrinted>
  <dcterms:created xsi:type="dcterms:W3CDTF">2022-03-11T13:36:50Z</dcterms:created>
  <dcterms:modified xsi:type="dcterms:W3CDTF">2022-03-16T12:42:03Z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etDate">
    <vt:lpwstr>2022-03-11T13:37:00Z</vt:lpwstr>
  </property>
  <property fmtid="{D5CDD505-2E9C-101B-9397-08002B2CF9AE}" pid="6" name="MSIP_Label_0359f705-2ba0-454b-9cfc-6ce5bcaac040_Method">
    <vt:lpwstr>Standard</vt:lpwstr>
  </property>
  <property fmtid="{D5CDD505-2E9C-101B-9397-08002B2CF9AE}" pid="7" name="MSIP_Label_0359f705-2ba0-454b-9cfc-6ce5bcaac040_Name">
    <vt:lpwstr>0359f705-2ba0-454b-9cfc-6ce5bcaac040</vt:lpwstr>
  </property>
  <property fmtid="{D5CDD505-2E9C-101B-9397-08002B2CF9AE}" pid="8" name="MSIP_Label_0359f705-2ba0-454b-9cfc-6ce5bcaac040_SiteId">
    <vt:lpwstr>68283f3b-8487-4c86-adb3-a5228f18b893</vt:lpwstr>
  </property>
  <property fmtid="{D5CDD505-2E9C-101B-9397-08002B2CF9AE}" pid="9" name="MSIP_Label_0359f705-2ba0-454b-9cfc-6ce5bcaac040_ActionId">
    <vt:lpwstr>95a0af10-27ee-4879-a3ff-d8ebe83dcaf4</vt:lpwstr>
  </property>
  <property fmtid="{D5CDD505-2E9C-101B-9397-08002B2CF9AE}" pid="10" name="MSIP_Label_0359f705-2ba0-454b-9cfc-6ce5bcaac040_ContentBits">
    <vt:lpwstr>2</vt:lpwstr>
  </property>
</Properties>
</file>